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DA0B2-E485-4B8C-8E0F-B2F563C49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C6A5DA-1D62-4358-9655-B8C5DC1FC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2A583F-EA73-4F50-A210-82BBBA9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7C6BB9-04D1-4460-90D9-843D174C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BA9CFE-0BC8-4752-ADB2-1DCB333E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9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9BB4B7-2158-4354-B5FC-1BE251FF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C95C082-F9CE-4D9F-B294-6E89A1488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3D2769-F7B4-433A-8EE9-808F4023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1F1A1E-1693-487F-B058-6E5CA6EE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F4A52E-6675-44BB-A89F-F1911A3A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07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F1A7BEB-DE6E-43D6-ACB2-E9718F4BC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53702FC-5CF8-4C94-AB61-61B7E4ECF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A5950A-7801-469D-8806-06D6159B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E52954-B701-4A17-A9A5-CC37ECDD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F88350-7282-4A47-9EB9-82B71CB6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25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7547C9-BAC1-4C43-9BE7-E7340987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722AC3-545C-4899-B9A7-7B52A4E8F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650B0E-292A-4EEF-BE24-3D36F81F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6C681D-8B7C-4381-9020-25382843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4A597E-1646-4112-ACF9-54BD4C15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43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D576CE-3233-47BF-B7E9-5F818702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003157-63AF-4650-B754-5984647A1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993008-B4CF-43C6-80BA-E371CFEA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D76A2F-7A89-4432-840F-13D016E0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EE21FE-7B44-409F-8FBB-3D69A137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17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29E453-F3FA-4B77-8B94-1953F7C4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9BC652-95D6-4990-BB18-94AAF3BD6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ED7932-AA34-4F60-B89C-FF0AB75C7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B27D42-69AB-4170-A37C-4F3650F4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7916C4-2012-452C-A224-D3B1B6ED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FCC748-AD88-4984-A4D0-A9626C34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1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22B631-7D16-4C03-9326-BCF0D6F6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E7EDA7-5F51-4064-8AE1-0D7D30122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CF625F5-5EB9-471F-9309-49A6D12AA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A54590E-0704-48C4-AF67-6F6329A6D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733DF28-04CA-4471-A4E4-02A908E1E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1B903F1-254D-487D-8066-63F6A115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08E9F28-2B21-4A82-BC69-638B8E69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4F3B981-DC66-4422-BDB6-C2BB34DC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1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493E4D-F394-452A-8DDC-5421834B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7AFCBCC-67FB-46A0-87A1-8ED97E25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7382D4-4CF5-4CD0-BA37-E916FEA1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736EFB-7C67-4B9C-9394-0912D72B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51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0725481-0E8F-4FC2-875E-00FA7F57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6723403-CFC2-4A17-86FE-14CA9D67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F39E755-5F8D-4097-A618-695D1106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48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BC1373-C741-4296-B8A6-721A051D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C8F7E7-A310-4F7B-8079-1910ECE1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C17A3C-F75B-438E-9C4D-218C56AD5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C020B9-7814-492E-B642-C243EB55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22349A2-C8C5-471A-8B68-E4093E7F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A8330D-F559-4F4E-9EDA-0D48F370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61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A66BA-5F0B-4B48-9722-3386104B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8A5F529-8014-46CD-B6FE-1F5240494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B59E2B5-EFEC-47E7-B8AA-2987E6FA3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800AA2-F5BD-4676-B653-B1448C51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0F0093-1963-4C9B-BBED-18FA4AEF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9BBECA-094C-43A1-8B3D-275D49CE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05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EF0200D-6213-49DA-8B3D-5B1A86F7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867812E-F6E9-4A35-89EE-28404F95B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290385-5988-4984-BDB2-50CA23D5A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728B-40E9-4E99-9770-CFF8D02AE0B0}" type="datetimeFigureOut">
              <a:rPr lang="nb-NO" smtClean="0"/>
              <a:t>09.01.2019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A85046-064D-4843-B238-C837DE5A9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E10332-A30E-4850-AAB7-D0754FC7D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4868-E852-42FF-B4B7-389C7F14E5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21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42CB88-5B24-4604-8FB3-DA48F31E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5757"/>
            <a:ext cx="9144000" cy="1380205"/>
          </a:xfrm>
        </p:spPr>
        <p:txBody>
          <a:bodyPr anchor="t">
            <a:normAutofit/>
          </a:bodyPr>
          <a:lstStyle/>
          <a:p>
            <a:r>
              <a:rPr lang="nb-NO" altLang="nb-NO" sz="4400" b="1" dirty="0"/>
              <a:t>MODULBASERT TRENING FOR HELIDEKKPERSONELL</a:t>
            </a:r>
            <a:endParaRPr lang="nb-NO" sz="4400" b="1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CAAA61A-8E2A-44C8-8A7B-C5F09CBD7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89225"/>
          </a:xfrm>
        </p:spPr>
        <p:txBody>
          <a:bodyPr/>
          <a:lstStyle/>
          <a:p>
            <a:r>
              <a:rPr lang="nb-NO" altLang="nb-NO" sz="2800" b="1" dirty="0"/>
              <a:t>MODUL-03: Havari på </a:t>
            </a:r>
            <a:r>
              <a:rPr lang="nb-NO" altLang="nb-NO" sz="2800" b="1" dirty="0" err="1"/>
              <a:t>helidekk</a:t>
            </a:r>
            <a:endParaRPr lang="nb-NO" altLang="nb-NO" sz="2800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411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20D770-915F-461F-B5B8-55C1C8FB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Forberedelse for trener/veileder: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17B6B1-B46D-4997-A185-9B95B18B0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Læremål for treningen:</a:t>
            </a:r>
          </a:p>
          <a:p>
            <a:r>
              <a:rPr lang="nb-NO" dirty="0"/>
              <a:t>Skal kunne betjene kanon og pulverapparat,</a:t>
            </a:r>
          </a:p>
          <a:p>
            <a:r>
              <a:rPr lang="nb-NO" dirty="0"/>
              <a:t>Skal kunne innholdet i </a:t>
            </a:r>
            <a:r>
              <a:rPr lang="nb-NO"/>
              <a:t>nødutstyrsskap</a:t>
            </a:r>
            <a:r>
              <a:rPr lang="nb-NO" dirty="0"/>
              <a:t>, </a:t>
            </a:r>
          </a:p>
          <a:p>
            <a:r>
              <a:rPr lang="nb-NO" dirty="0"/>
              <a:t>Skal kunne beherske bruken av nød utstyr/verktøy ref. </a:t>
            </a:r>
            <a:r>
              <a:rPr lang="nb-NO" dirty="0" err="1"/>
              <a:t>helidekk</a:t>
            </a:r>
            <a:r>
              <a:rPr lang="nb-NO" dirty="0"/>
              <a:t> manualen for evakuering av helikopter </a:t>
            </a:r>
          </a:p>
          <a:p>
            <a:r>
              <a:rPr lang="nb-NO" dirty="0"/>
              <a:t>Skal ha kunnskap om lokale tillegg for </a:t>
            </a:r>
            <a:r>
              <a:rPr lang="nb-NO" dirty="0" err="1"/>
              <a:t>helidekkoperasjoner</a:t>
            </a:r>
            <a:r>
              <a:rPr lang="nb-NO" dirty="0"/>
              <a:t> (relevant for brannslukking og redning)</a:t>
            </a:r>
          </a:p>
          <a:p>
            <a:r>
              <a:rPr lang="nb-NO" dirty="0"/>
              <a:t>Benytte sjekkliste og innhold i </a:t>
            </a:r>
            <a:r>
              <a:rPr lang="nb-NO" dirty="0" err="1"/>
              <a:t>nødutstyrsskap</a:t>
            </a:r>
            <a:r>
              <a:rPr lang="nb-NO" dirty="0"/>
              <a:t> </a:t>
            </a:r>
            <a:r>
              <a:rPr lang="nb-NO" dirty="0" err="1"/>
              <a:t>iht</a:t>
            </a:r>
            <a:r>
              <a:rPr lang="nb-NO" dirty="0"/>
              <a:t> </a:t>
            </a:r>
            <a:r>
              <a:rPr lang="nb-NO" dirty="0" err="1"/>
              <a:t>helidekk</a:t>
            </a:r>
            <a:r>
              <a:rPr lang="nb-NO" dirty="0"/>
              <a:t> manualen</a:t>
            </a:r>
          </a:p>
        </p:txBody>
      </p:sp>
    </p:spTree>
    <p:extLst>
      <p:ext uri="{BB962C8B-B14F-4D97-AF65-F5344CB8AC3E}">
        <p14:creationId xmlns:p14="http://schemas.microsoft.com/office/powerpoint/2010/main" val="56794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1C309-D439-4A7D-AC6A-A13EE213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Innhold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ADC96B-E3D8-41C7-B580-235C1A7CB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94"/>
            <a:ext cx="10515600" cy="43513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Gjennomgang av lokale tillegg for </a:t>
            </a:r>
            <a:r>
              <a:rPr lang="nb-NO" dirty="0" err="1"/>
              <a:t>helidekkoperasjoner</a:t>
            </a:r>
            <a:r>
              <a:rPr lang="nb-NO" dirty="0"/>
              <a:t> (relevant for brannslukking og redning)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Gjennomgang av sjekkliste for innhold i </a:t>
            </a:r>
            <a:r>
              <a:rPr lang="nb-NO" dirty="0" err="1"/>
              <a:t>nødutstyrskap</a:t>
            </a:r>
            <a:r>
              <a:rPr lang="nb-NO" dirty="0"/>
              <a:t> og utstyrs for brannbeskyttelse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Praktisk trening i bruk av kanon, kan kombineres med 14. dagers sjekk/brannslukkingstest 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Betjene utstyret for brann og redning herunder frigjøringsutstyr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Samhandling med skadestedsleder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6" descr="Bilderesultat for brannslukking helidekk">
            <a:extLst>
              <a:ext uri="{FF2B5EF4-FFF2-40B4-BE49-F238E27FC236}">
                <a16:creationId xmlns:a16="http://schemas.microsoft.com/office/drawing/2014/main" id="{6EA9DABC-30D6-4AA6-9CBD-90E5A131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55" y="4876916"/>
            <a:ext cx="3491345" cy="161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5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359BA3-805B-4B09-84FA-16DA8733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nb-NO" b="1" dirty="0"/>
              <a:t>Caseoppgave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BC0D5A-4EE2-488F-ABC1-02F136B7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4450"/>
            <a:ext cx="6669505" cy="4059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latin typeface="Arial" pitchFamily="34" charset="0"/>
                <a:cs typeface="Arial" pitchFamily="34" charset="0"/>
              </a:rPr>
              <a:t>I forbindelse med landing på helikopterdekket på deres installasjon, tipper helikopteret over på siden umiddelbart etter landing på helikopterdekket. Det er 12 passasjerer, og 2 piloter om bord. Ingen brann eller røykutvikling. Hvordan vil dere organisere redningsarbeidet  i første fasen  (før skadestedsleder og S&amp;R lag ankommer skadestedet).</a:t>
            </a:r>
            <a:br>
              <a:rPr lang="nb-NO" sz="2400" dirty="0">
                <a:latin typeface="Arial" pitchFamily="34" charset="0"/>
                <a:cs typeface="Arial" pitchFamily="34" charset="0"/>
              </a:rPr>
            </a:br>
            <a:br>
              <a:rPr lang="nb-NO" sz="2400" dirty="0">
                <a:latin typeface="Arial" pitchFamily="34" charset="0"/>
                <a:cs typeface="Arial" pitchFamily="34" charset="0"/>
              </a:rPr>
            </a:br>
            <a:r>
              <a:rPr lang="nb-NO" sz="2400" dirty="0">
                <a:latin typeface="Arial" pitchFamily="34" charset="0"/>
                <a:cs typeface="Arial" pitchFamily="34" charset="0"/>
              </a:rPr>
              <a:t>Hvem gjør hva av dere? </a:t>
            </a:r>
          </a:p>
        </p:txBody>
      </p:sp>
      <p:pic>
        <p:nvPicPr>
          <p:cNvPr id="4" name="Picture 4" descr="Bilderesultat for nødlanding helidekk">
            <a:extLst>
              <a:ext uri="{FF2B5EF4-FFF2-40B4-BE49-F238E27FC236}">
                <a16:creationId xmlns:a16="http://schemas.microsoft.com/office/drawing/2014/main" id="{36C98257-C5B3-408E-81F0-B983A1A4693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15" y="365125"/>
            <a:ext cx="3478285" cy="262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275E3C9E-ADDD-48F2-82B9-005CA7846239}"/>
              </a:ext>
            </a:extLst>
          </p:cNvPr>
          <p:cNvSpPr txBox="1">
            <a:spLocks/>
          </p:cNvSpPr>
          <p:nvPr/>
        </p:nvSpPr>
        <p:spPr>
          <a:xfrm>
            <a:off x="838198" y="5068887"/>
            <a:ext cx="10515600" cy="94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>
                <a:latin typeface="Arial" pitchFamily="34" charset="0"/>
                <a:ea typeface="+mn-ea"/>
                <a:cs typeface="Arial" pitchFamily="34" charset="0"/>
              </a:rPr>
              <a:t>Når skadestedsleder ankommer skadestedet, hvordan vil dere samhandle med vedkommende? </a:t>
            </a:r>
          </a:p>
        </p:txBody>
      </p:sp>
    </p:spTree>
    <p:extLst>
      <p:ext uri="{BB962C8B-B14F-4D97-AF65-F5344CB8AC3E}">
        <p14:creationId xmlns:p14="http://schemas.microsoft.com/office/powerpoint/2010/main" val="27906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F6FA4-3A4A-437C-A960-7707EA53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Gruppeoppgave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B71244-C3E4-4CB4-8C79-9B8BD4C9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Hva </a:t>
            </a:r>
            <a:r>
              <a:rPr lang="nb-NO"/>
              <a:t>sier beredskapsprosedyre for </a:t>
            </a:r>
            <a:r>
              <a:rPr lang="nb-NO" dirty="0"/>
              <a:t>helikopter operasjoner </a:t>
            </a:r>
            <a:r>
              <a:rPr lang="nb-NO" dirty="0" err="1"/>
              <a:t>mht</a:t>
            </a:r>
            <a:r>
              <a:rPr lang="nb-NO" dirty="0"/>
              <a:t> brannslukning og redning?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88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298EE5-87EA-4542-80DB-6F6DEF4E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201"/>
          </a:xfrm>
        </p:spPr>
        <p:txBody>
          <a:bodyPr>
            <a:normAutofit/>
          </a:bodyPr>
          <a:lstStyle/>
          <a:p>
            <a:r>
              <a:rPr lang="nb-NO" sz="4000" b="1" dirty="0"/>
              <a:t>Trening i bruk av brann, redning og frigjøringsutstyr </a:t>
            </a: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641B9C-7DCD-437F-B7F2-62248A412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253"/>
            <a:ext cx="10515600" cy="45567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/>
              <a:t>Organisering av treningen:</a:t>
            </a:r>
          </a:p>
          <a:p>
            <a:pPr marL="0" indent="0">
              <a:buNone/>
            </a:pPr>
            <a:r>
              <a:rPr lang="nb-NO" dirty="0"/>
              <a:t>Treningen kan bestå i at en bruker sjekkliste og tar ut utstyret av skapet og diskuterer hvordan disse kan brukes i en beredskaps situasjon.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Praktisk trening på bruk av beltekutter:</a:t>
            </a:r>
          </a:p>
          <a:p>
            <a:pPr marL="0" indent="0">
              <a:buNone/>
            </a:pPr>
            <a:r>
              <a:rPr lang="nb-NO" dirty="0"/>
              <a:t>Hvordan skal beltekutter brukes? Finn materiale som tilsvarer samme tykkelse og styrke, og tren på å kutte dette materialet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Skal kunne beherske bruken av nød utstyr/verktøy ref. </a:t>
            </a:r>
            <a:r>
              <a:rPr lang="nb-NO" dirty="0" err="1"/>
              <a:t>helidekk</a:t>
            </a:r>
            <a:r>
              <a:rPr lang="nb-NO" dirty="0"/>
              <a:t> manualen for evakuering av helikopter . En bør lage oppgaver som sikrer at mannskapet får en minimumsforståelse for praktisk bruk hvert enkelt verktøy.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263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306C74-AE6F-4542-861D-377ED904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EVENTUELT: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61EF5E-44E2-49E6-B91D-F35D0E00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Erfaringsoverføring</a:t>
            </a:r>
          </a:p>
          <a:p>
            <a:r>
              <a:rPr lang="nb-NO" dirty="0"/>
              <a:t>Gjennomgang av eventuelle punkter fra øvrige skift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231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318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MODULBASERT TRENING FOR HELIDEKKPERSONELL</vt:lpstr>
      <vt:lpstr>Forberedelse for trener/veileder:</vt:lpstr>
      <vt:lpstr>Innhold</vt:lpstr>
      <vt:lpstr>Caseoppgave</vt:lpstr>
      <vt:lpstr>Gruppeoppgave </vt:lpstr>
      <vt:lpstr>Trening i bruk av brann, redning og frigjøringsutstyr </vt:lpstr>
      <vt:lpstr>EVENTUELT: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MODULBASERT TRENING FOR HELIDEKKPERSONELL</dc:title>
  <dc:creator>Marita R Dorga</dc:creator>
  <cp:lastModifiedBy>Marita R Dorga</cp:lastModifiedBy>
  <cp:revision>3</cp:revision>
  <dcterms:created xsi:type="dcterms:W3CDTF">2018-10-02T06:51:28Z</dcterms:created>
  <dcterms:modified xsi:type="dcterms:W3CDTF">2019-01-09T10:20:29Z</dcterms:modified>
</cp:coreProperties>
</file>